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7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6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3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027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536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469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587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520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845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120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779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6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580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311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783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3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9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3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7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3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77649-7601-472C-BAB8-4646EC1D5A36}" type="datetimeFigureOut">
              <a:rPr lang="en-GB" smtClean="0"/>
              <a:t>18/03/15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90525-67E9-4495-A952-555278696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9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55416-239D-4F3B-8F60-C6084E8C1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FEBD-A133-4353-82C7-37CFB39FF5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1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32656"/>
            <a:ext cx="7632848" cy="178510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b="1" dirty="0" smtClean="0"/>
              <a:t>LOOK</a:t>
            </a:r>
            <a:r>
              <a:rPr lang="en-GB" sz="2600" dirty="0" smtClean="0"/>
              <a:t> at this map of </a:t>
            </a:r>
            <a:r>
              <a:rPr lang="en-GB" sz="2600" b="1" dirty="0" smtClean="0"/>
              <a:t>Maycomb</a:t>
            </a:r>
            <a:r>
              <a:rPr lang="en-GB" sz="2600" dirty="0" smtClean="0"/>
              <a:t> and focus on the children’s play boundary.  This is where Scout, </a:t>
            </a:r>
            <a:r>
              <a:rPr lang="en-GB" sz="2600" dirty="0" err="1" smtClean="0"/>
              <a:t>Jem</a:t>
            </a:r>
            <a:r>
              <a:rPr lang="en-GB" sz="2600" dirty="0" smtClean="0"/>
              <a:t> and Dill are allowed to play.</a:t>
            </a:r>
          </a:p>
          <a:p>
            <a:pPr algn="ctr"/>
            <a:endParaRPr lang="en-GB" sz="3200" u="sng" dirty="0"/>
          </a:p>
        </p:txBody>
      </p:sp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rcRect l="29511" t="62600" r="1704" b="4851"/>
          <a:stretch>
            <a:fillRect/>
          </a:stretch>
        </p:blipFill>
        <p:spPr>
          <a:xfrm>
            <a:off x="1547664" y="2080765"/>
            <a:ext cx="6192688" cy="40845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45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83768" y="3356992"/>
            <a:ext cx="4248472" cy="2880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What hav</a:t>
            </a:r>
            <a:r>
              <a:rPr lang="en-GB" sz="3200" b="1" dirty="0"/>
              <a:t>e</a:t>
            </a:r>
            <a:r>
              <a:rPr lang="en-GB" sz="3200" b="1" dirty="0" smtClean="0"/>
              <a:t> you learned about Maycomb, from reading the novel, so far?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622410"/>
            <a:ext cx="1152127" cy="144655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 smtClean="0"/>
              <a:t>?</a:t>
            </a:r>
            <a:endParaRPr lang="en-GB" sz="8800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971882" y="2638353"/>
            <a:ext cx="709845" cy="155827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23928" y="1406386"/>
            <a:ext cx="1152127" cy="144655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 smtClean="0"/>
              <a:t>?</a:t>
            </a:r>
            <a:endParaRPr lang="en-GB" sz="8800" dirty="0"/>
          </a:p>
        </p:txBody>
      </p:sp>
      <p:cxnSp>
        <p:nvCxnSpPr>
          <p:cNvPr id="10" name="Straight Arrow Connector 9"/>
          <p:cNvCxnSpPr>
            <a:endCxn id="9" idx="2"/>
          </p:cNvCxnSpPr>
          <p:nvPr/>
        </p:nvCxnSpPr>
        <p:spPr>
          <a:xfrm flipV="1">
            <a:off x="4499198" y="2852936"/>
            <a:ext cx="794" cy="4882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4327" y="1622410"/>
            <a:ext cx="1152127" cy="144655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 smtClean="0"/>
              <a:t>?</a:t>
            </a:r>
            <a:endParaRPr lang="en-GB" sz="8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56176" y="3062570"/>
            <a:ext cx="1368152" cy="70984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4214698"/>
            <a:ext cx="1152127" cy="144655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 smtClean="0"/>
              <a:t>?</a:t>
            </a:r>
            <a:endParaRPr lang="en-GB" sz="8800" dirty="0"/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rot="10800000" flipV="1">
            <a:off x="1619672" y="4864357"/>
            <a:ext cx="864099" cy="7361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96336" y="4358714"/>
            <a:ext cx="1152127" cy="144655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dirty="0" smtClean="0"/>
              <a:t>?</a:t>
            </a:r>
            <a:endParaRPr lang="en-GB" sz="8800" dirty="0"/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>
            <a:off x="6732240" y="4862770"/>
            <a:ext cx="864096" cy="21921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116632"/>
            <a:ext cx="6696744" cy="1077218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Think, pair, share</a:t>
            </a:r>
          </a:p>
          <a:p>
            <a:pPr algn="ctr"/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33859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8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u="sng" dirty="0" smtClean="0"/>
              <a:t>Focus: What do Scout, </a:t>
            </a:r>
            <a:r>
              <a:rPr lang="en-GB" sz="3100" u="sng" dirty="0" err="1" smtClean="0"/>
              <a:t>Jem</a:t>
            </a:r>
            <a:r>
              <a:rPr lang="en-GB" sz="3100" u="sng" dirty="0" smtClean="0"/>
              <a:t> (and the reader) learn from their experience in the following settings</a:t>
            </a:r>
            <a:r>
              <a:rPr lang="en-GB" sz="3100" dirty="0" smtClean="0"/>
              <a:t>?</a:t>
            </a:r>
            <a:endParaRPr lang="en-GB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Settings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Miss Maudie Atkinson’s Home</a:t>
            </a:r>
            <a:r>
              <a:rPr lang="en-GB" dirty="0" smtClean="0"/>
              <a:t>– </a:t>
            </a:r>
            <a:r>
              <a:rPr lang="en-GB" i="1" dirty="0" err="1" smtClean="0"/>
              <a:t>pg</a:t>
            </a:r>
            <a:r>
              <a:rPr lang="en-GB" i="1" dirty="0" smtClean="0"/>
              <a:t> 48-51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Ms Henry Lafayette Dubose’s Home </a:t>
            </a:r>
            <a:r>
              <a:rPr lang="en-GB" dirty="0" smtClean="0"/>
              <a:t>– </a:t>
            </a:r>
            <a:r>
              <a:rPr lang="en-GB" i="1" dirty="0" smtClean="0"/>
              <a:t>Chap 11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First Purchase Church</a:t>
            </a:r>
            <a:r>
              <a:rPr lang="en-GB" dirty="0" smtClean="0"/>
              <a:t> – </a:t>
            </a:r>
            <a:r>
              <a:rPr lang="en-GB" i="1" dirty="0" smtClean="0"/>
              <a:t>Chap 12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The Courtroom</a:t>
            </a:r>
            <a:r>
              <a:rPr lang="en-GB" dirty="0" smtClean="0"/>
              <a:t> – </a:t>
            </a:r>
            <a:r>
              <a:rPr lang="en-GB" i="1" dirty="0" smtClean="0"/>
              <a:t>Chap 18-20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The Finch Household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Criteria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b="1" u="sng" dirty="0" smtClean="0"/>
              <a:t>How</a:t>
            </a:r>
            <a:r>
              <a:rPr lang="en-GB" b="1" dirty="0" smtClean="0"/>
              <a:t> does Harper Lee “teach” us? - Does she teach you?</a:t>
            </a:r>
          </a:p>
          <a:p>
            <a:endParaRPr lang="en-GB" b="1" dirty="0" smtClean="0"/>
          </a:p>
          <a:p>
            <a:r>
              <a:rPr lang="en-GB" b="1" dirty="0" smtClean="0"/>
              <a:t>Choose relevant quotations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Comment on writer’s craft, language devices, form and structure, </a:t>
            </a:r>
            <a:r>
              <a:rPr lang="en-GB" b="1" smtClean="0"/>
              <a:t>specific characters </a:t>
            </a:r>
            <a:r>
              <a:rPr lang="en-GB" b="1" dirty="0" smtClean="0"/>
              <a:t>etc.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45145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142</Words>
  <Application>Microsoft Macintosh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PowerPoint Presentation</vt:lpstr>
      <vt:lpstr>PowerPoint Presentation</vt:lpstr>
      <vt:lpstr>Focus: What do Scout, Jem (and the reader) learn from their experience in the following settings?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Walker</dc:creator>
  <cp:lastModifiedBy>Chris Waugh</cp:lastModifiedBy>
  <cp:revision>7</cp:revision>
  <dcterms:created xsi:type="dcterms:W3CDTF">2015-03-17T20:42:22Z</dcterms:created>
  <dcterms:modified xsi:type="dcterms:W3CDTF">2015-03-18T10:39:04Z</dcterms:modified>
</cp:coreProperties>
</file>