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16-239D-4F3B-8F60-C6084E8C1D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EBD-A133-4353-82C7-37CFB39FF5C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47063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16-239D-4F3B-8F60-C6084E8C1D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EBD-A133-4353-82C7-37CFB39FF5C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8637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16-239D-4F3B-8F60-C6084E8C1D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EBD-A133-4353-82C7-37CFB39FF5C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7747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16-239D-4F3B-8F60-C6084E8C1D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EBD-A133-4353-82C7-37CFB39FF5C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31143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16-239D-4F3B-8F60-C6084E8C1D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EBD-A133-4353-82C7-37CFB39FF5C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2971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16-239D-4F3B-8F60-C6084E8C1D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EBD-A133-4353-82C7-37CFB39FF5C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24451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16-239D-4F3B-8F60-C6084E8C1D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EBD-A133-4353-82C7-37CFB39FF5C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09903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16-239D-4F3B-8F60-C6084E8C1D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EBD-A133-4353-82C7-37CFB39FF5C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9472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16-239D-4F3B-8F60-C6084E8C1D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EBD-A133-4353-82C7-37CFB39FF5C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3090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16-239D-4F3B-8F60-C6084E8C1D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EBD-A133-4353-82C7-37CFB39FF5C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3577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16-239D-4F3B-8F60-C6084E8C1D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EBD-A133-4353-82C7-37CFB39FF5C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15431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55416-239D-4F3B-8F60-C6084E8C1D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7FEBD-A133-4353-82C7-37CFB39FF5C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law2.umkc.edu/faculty/projects/ftrials/price&amp;bowers/price&amp;bowers.htm" TargetMode="External"/><Relationship Id="rId3" Type="http://schemas.openxmlformats.org/officeDocument/2006/relationships/hyperlink" Target="http://resources.mhs.vic.edu.au/mockingbird/depression.htm" TargetMode="External"/><Relationship Id="rId7" Type="http://schemas.openxmlformats.org/officeDocument/2006/relationships/hyperlink" Target="https://prezi.com/i_ohepsntutn/segregation-in-education-during-the-1930s/" TargetMode="External"/><Relationship Id="rId2" Type="http://schemas.openxmlformats.org/officeDocument/2006/relationships/hyperlink" Target="http://www.pbs.org/wnet/jimcrow/stories_events_scotts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prezi.com/wams0ngb8cxp/the-ku-klux-klan-in-relation-to-to-kill-a-mockingbird/" TargetMode="External"/><Relationship Id="rId5" Type="http://schemas.openxmlformats.org/officeDocument/2006/relationships/hyperlink" Target="http://www.history.com/topics/black-history/civil-rights-movement" TargetMode="External"/><Relationship Id="rId4" Type="http://schemas.openxmlformats.org/officeDocument/2006/relationships/hyperlink" Target="http://www.bbc.co.uk/schools/gcsebitesize/english_literature/prosemockingbird/0prose_mockingbird_contrev2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PEER TEACHING</a:t>
            </a:r>
            <a:endParaRPr lang="en-GB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In groups of 4- You are going to research an area of context to present to the  rest of the class tomorrow.</a:t>
            </a:r>
          </a:p>
          <a:p>
            <a:endParaRPr lang="en-GB" dirty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 This should be no longer than 5 minutes long</a:t>
            </a:r>
            <a:r>
              <a:rPr lang="en-GB" dirty="0" smtClean="0">
                <a:solidFill>
                  <a:srgbClr val="0070C0"/>
                </a:solidFill>
              </a:rPr>
              <a:t>.</a:t>
            </a:r>
            <a:endParaRPr lang="en-GB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GB" u="sng" dirty="0" smtClean="0"/>
              <a:t>Checklist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 smtClean="0"/>
              <a:t>Think </a:t>
            </a:r>
            <a:r>
              <a:rPr lang="en-GB" sz="2000" i="1" dirty="0" smtClean="0"/>
              <a:t>who, what, where, when, why</a:t>
            </a:r>
            <a:r>
              <a:rPr lang="en-GB" sz="2000" dirty="0" smtClean="0"/>
              <a:t> when you are researching your contextual topic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 smtClean="0"/>
              <a:t>Do not just copy and paste; refine the information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 smtClean="0"/>
              <a:t>Can you find any quotes/themes/ characters from the novel that this relates to?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 smtClean="0"/>
              <a:t>How will you present your information?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 smtClean="0"/>
              <a:t>Equal contribution from each group member.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0559310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u="sng" dirty="0" smtClean="0"/>
              <a:t>Areas of Research</a:t>
            </a:r>
            <a:endParaRPr lang="en-GB" u="sng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/>
              <a:t>The Scottsboro trials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/>
              <a:t>The Great Depression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/>
              <a:t>American Slavery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/>
              <a:t>American Civil Rights Movement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/>
              <a:t>Ku Klux Klan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/>
              <a:t>Education in 1930’s America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/>
              <a:t>Mississippi Burning Trial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GB" sz="2000" dirty="0" smtClean="0"/>
          </a:p>
          <a:p>
            <a:pPr marL="514350" indent="-514350">
              <a:buFont typeface="+mj-lt"/>
              <a:buAutoNum type="arabicPeriod"/>
            </a:pPr>
            <a:endParaRPr lang="en-GB" sz="20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1600" dirty="0">
                <a:hlinkClick r:id="rId2"/>
              </a:rPr>
              <a:t>http://</a:t>
            </a:r>
            <a:r>
              <a:rPr lang="en-GB" sz="1600" dirty="0" smtClean="0">
                <a:hlinkClick r:id="rId2"/>
              </a:rPr>
              <a:t>www.pbs.org/wnet/jimcrow/stories_events_scotts.html</a:t>
            </a:r>
            <a:endParaRPr lang="en-GB" sz="1600" dirty="0"/>
          </a:p>
          <a:p>
            <a:pPr>
              <a:buFont typeface="+mj-lt"/>
              <a:buAutoNum type="arabicPeriod"/>
            </a:pPr>
            <a:r>
              <a:rPr lang="en-GB" sz="1600" dirty="0">
                <a:hlinkClick r:id="rId3"/>
              </a:rPr>
              <a:t>http://</a:t>
            </a:r>
            <a:r>
              <a:rPr lang="en-GB" sz="1600" dirty="0" smtClean="0">
                <a:hlinkClick r:id="rId3"/>
              </a:rPr>
              <a:t>resources.mhs.vic.edu.au/mockingbird/depression.htm</a:t>
            </a:r>
            <a:endParaRPr lang="en-GB" sz="1600" dirty="0" smtClean="0"/>
          </a:p>
          <a:p>
            <a:pPr>
              <a:buFont typeface="+mj-lt"/>
              <a:buAutoNum type="arabicPeriod"/>
            </a:pPr>
            <a:r>
              <a:rPr lang="en-GB" sz="1600" dirty="0">
                <a:hlinkClick r:id="rId4"/>
              </a:rPr>
              <a:t>http://</a:t>
            </a:r>
            <a:r>
              <a:rPr lang="en-GB" sz="1600" dirty="0" smtClean="0">
                <a:hlinkClick r:id="rId4"/>
              </a:rPr>
              <a:t>www.bbc.co.uk/schools/gcsebitesize/english_literature/prosemockingbird/0prose_mockingbird_contrev2.shtml</a:t>
            </a:r>
            <a:endParaRPr lang="en-GB" sz="1600" dirty="0" smtClean="0"/>
          </a:p>
          <a:p>
            <a:pPr>
              <a:buFont typeface="+mj-lt"/>
              <a:buAutoNum type="arabicPeriod"/>
            </a:pPr>
            <a:r>
              <a:rPr lang="en-GB" sz="1600" dirty="0">
                <a:hlinkClick r:id="rId5"/>
              </a:rPr>
              <a:t>http://</a:t>
            </a:r>
            <a:r>
              <a:rPr lang="en-GB" sz="1600" dirty="0" smtClean="0">
                <a:hlinkClick r:id="rId5"/>
              </a:rPr>
              <a:t>www.history.com/topics/black-history/civil-rights-movement</a:t>
            </a:r>
            <a:endParaRPr lang="en-GB" sz="1600" dirty="0" smtClean="0"/>
          </a:p>
          <a:p>
            <a:pPr>
              <a:buFont typeface="+mj-lt"/>
              <a:buAutoNum type="arabicPeriod"/>
            </a:pPr>
            <a:r>
              <a:rPr lang="en-GB" sz="1600" dirty="0">
                <a:hlinkClick r:id="rId6"/>
              </a:rPr>
              <a:t>https://prezi.com/wams0ngb8cxp/the-ku-klux-klan-in-relation-to-to-kill-a-mockingbird</a:t>
            </a:r>
            <a:r>
              <a:rPr lang="en-GB" sz="1600" dirty="0" smtClean="0">
                <a:hlinkClick r:id="rId6"/>
              </a:rPr>
              <a:t>/</a:t>
            </a:r>
            <a:endParaRPr lang="en-GB" sz="1600" dirty="0" smtClean="0"/>
          </a:p>
          <a:p>
            <a:pPr>
              <a:buFont typeface="+mj-lt"/>
              <a:buAutoNum type="arabicPeriod"/>
            </a:pPr>
            <a:r>
              <a:rPr lang="en-GB" sz="1600" dirty="0">
                <a:hlinkClick r:id="rId7"/>
              </a:rPr>
              <a:t>https://prezi.com/i_ohepsntutn/segregation-in-education-during-the-1930s</a:t>
            </a:r>
            <a:r>
              <a:rPr lang="en-GB" sz="1600" dirty="0" smtClean="0">
                <a:hlinkClick r:id="rId7"/>
              </a:rPr>
              <a:t>/</a:t>
            </a:r>
            <a:endParaRPr lang="en-GB" sz="1600" dirty="0" smtClean="0"/>
          </a:p>
          <a:p>
            <a:pPr>
              <a:buFont typeface="+mj-lt"/>
              <a:buAutoNum type="arabicPeriod"/>
            </a:pPr>
            <a:r>
              <a:rPr lang="en-GB" sz="1600" dirty="0">
                <a:hlinkClick r:id="rId8"/>
              </a:rPr>
              <a:t>http</a:t>
            </a:r>
            <a:r>
              <a:rPr lang="en-GB" sz="1600">
                <a:hlinkClick r:id="rId8"/>
              </a:rPr>
              <a:t>://</a:t>
            </a:r>
            <a:r>
              <a:rPr lang="en-GB" sz="1600" smtClean="0">
                <a:hlinkClick r:id="rId8"/>
              </a:rPr>
              <a:t>law2.umkc.edu/faculty/projects/ftrials/price&amp;bowers/price&amp;bowers.htm</a:t>
            </a:r>
            <a:endParaRPr lang="en-GB" sz="1600" smtClean="0"/>
          </a:p>
          <a:p>
            <a:pPr>
              <a:buFont typeface="+mj-lt"/>
              <a:buAutoNum type="arabicPeriod"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329846689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141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PEER TEACHING</vt:lpstr>
      <vt:lpstr>Areas of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TEACHING</dc:title>
  <dc:creator>Ryan Walker</dc:creator>
  <cp:lastModifiedBy>Ryan Walker</cp:lastModifiedBy>
  <cp:revision>8</cp:revision>
  <dcterms:created xsi:type="dcterms:W3CDTF">2015-03-09T20:03:57Z</dcterms:created>
  <dcterms:modified xsi:type="dcterms:W3CDTF">2015-03-11T20:27:26Z</dcterms:modified>
</cp:coreProperties>
</file>